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2" r:id="rId9"/>
    <p:sldId id="264" r:id="rId10"/>
    <p:sldId id="273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5" r:id="rId19"/>
    <p:sldId id="272" r:id="rId20"/>
    <p:sldId id="280" r:id="rId21"/>
    <p:sldId id="278" r:id="rId22"/>
    <p:sldId id="276" r:id="rId23"/>
    <p:sldId id="277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96" autoAdjust="0"/>
  </p:normalViewPr>
  <p:slideViewPr>
    <p:cSldViewPr>
      <p:cViewPr varScale="1">
        <p:scale>
          <a:sx n="45" d="100"/>
          <a:sy n="45" d="100"/>
        </p:scale>
        <p:origin x="-85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5F542-5D66-41EA-A82F-5BD4CE23D58A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0CB29-67E5-4CC5-8D80-718931A5D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32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侵沉试的三维浏览，身临其境</a:t>
            </a: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</a:rPr>
              <a:t>，用户可了解真实的空间环境。</a:t>
            </a:r>
            <a:endParaRPr lang="en-US" altLang="zh-CN" sz="120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</a:rPr>
              <a:t>、对指定三维物体可以进行测量。且可查询其对应的属性信息，如人口房屋管理，企业房屋管理。</a:t>
            </a:r>
            <a:endParaRPr lang="en-US" altLang="zh-CN" sz="120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+mn-lt"/>
                <a:ea typeface="+mn-ea"/>
              </a:rPr>
              <a:t>3</a:t>
            </a: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</a:rPr>
              <a:t>、</a:t>
            </a:r>
            <a:r>
              <a:rPr lang="en-US" altLang="zh-CN" dirty="0" smtClean="0">
                <a:effectLst/>
              </a:rPr>
              <a:t>GIS</a:t>
            </a:r>
            <a:r>
              <a:rPr lang="zh-CN" altLang="en-US" dirty="0" smtClean="0">
                <a:effectLst/>
              </a:rPr>
              <a:t>的轨迹跟踪可以支持在</a:t>
            </a:r>
            <a:r>
              <a:rPr lang="en-US" altLang="zh-CN" dirty="0" smtClean="0">
                <a:effectLst/>
              </a:rPr>
              <a:t>GIS</a:t>
            </a:r>
            <a:r>
              <a:rPr lang="zh-CN" altLang="en-US" dirty="0" smtClean="0">
                <a:effectLst/>
              </a:rPr>
              <a:t>地图中录像目标对象移动轨迹复现；在确认跟踪对象，指定时间和区域内的视频监控录像中智能查询跟踪对象出现的录像，显示跟踪对象在摄像头录像中出现的时间段，并根据时间段和摄像头位置在</a:t>
            </a:r>
            <a:r>
              <a:rPr lang="en-US" altLang="zh-CN" dirty="0" smtClean="0">
                <a:effectLst/>
              </a:rPr>
              <a:t>GIS</a:t>
            </a:r>
            <a:r>
              <a:rPr lang="zh-CN" altLang="en-US" dirty="0" smtClean="0">
                <a:effectLst/>
              </a:rPr>
              <a:t>中勾画跟踪对象的逃跑轨迹。</a:t>
            </a:r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、实现</a:t>
            </a:r>
            <a:r>
              <a:rPr lang="en-US" altLang="zh-CN" dirty="0" smtClean="0">
                <a:effectLst/>
              </a:rPr>
              <a:t>GIS</a:t>
            </a:r>
            <a:r>
              <a:rPr lang="zh-CN" altLang="en-US" dirty="0" smtClean="0">
                <a:effectLst/>
              </a:rPr>
              <a:t>的安防综合管理平台，提供警力报备、一键智能布控、巡防智能管理、自动查勤、预警、视频管理、移动单兵警务、智能预案调度、智能防控调度等功能。</a:t>
            </a:r>
            <a:endPara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0CB29-67E5-4CC5-8D80-718931A5D6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79E3A8-EA5E-4441-A8B5-A3352CD34013}" type="datetimeFigureOut">
              <a:rPr lang="zh-CN" altLang="en-US" smtClean="0"/>
              <a:t>2014/4/14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22D51D4-0A26-471D-AA23-3C064E9A0D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031428"/>
          </a:xfrm>
        </p:spPr>
        <p:txBody>
          <a:bodyPr>
            <a:normAutofit/>
          </a:bodyPr>
          <a:lstStyle/>
          <a:p>
            <a:r>
              <a:rPr lang="zh-CN" altLang="en-US" sz="3800" dirty="0" smtClean="0">
                <a:latin typeface="微软雅黑" pitchFamily="34" charset="-122"/>
                <a:ea typeface="微软雅黑" pitchFamily="34" charset="-122"/>
              </a:rPr>
              <a:t>三维</a:t>
            </a:r>
            <a:r>
              <a:rPr lang="en-US" altLang="zh-CN" sz="3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800" dirty="0" smtClean="0">
                <a:latin typeface="微软雅黑" pitchFamily="34" charset="-122"/>
                <a:ea typeface="微软雅黑" pitchFamily="34" charset="-122"/>
              </a:rPr>
              <a:t>功能与在平安城市中的应用</a:t>
            </a:r>
            <a:endParaRPr lang="zh-CN" altLang="en-US" sz="3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95758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6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2" name="立方体 1"/>
          <p:cNvSpPr/>
          <p:nvPr/>
        </p:nvSpPr>
        <p:spPr>
          <a:xfrm>
            <a:off x="1166872" y="2204864"/>
            <a:ext cx="6840760" cy="12445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、集成传统的二维的所有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展示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1166872" y="3573016"/>
            <a:ext cx="6840760" cy="124454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、具有二维地图无法达到的真空间展示功能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1133479" y="4969964"/>
            <a:ext cx="6840760" cy="1244548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、具有二维地图没有的真空间分析功能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67544" y="2708920"/>
            <a:ext cx="665935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、集成传统的二维的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827584" y="2420888"/>
            <a:ext cx="1080120" cy="33123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属性查询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894570" y="2420888"/>
            <a:ext cx="1080120" cy="331236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空间范围查询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974690" y="2415700"/>
            <a:ext cx="1080120" cy="331236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周边查询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立方体 11"/>
          <p:cNvSpPr/>
          <p:nvPr/>
        </p:nvSpPr>
        <p:spPr>
          <a:xfrm>
            <a:off x="3986868" y="2431494"/>
            <a:ext cx="1080120" cy="3312368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路径分析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立方体 12"/>
          <p:cNvSpPr/>
          <p:nvPr/>
        </p:nvSpPr>
        <p:spPr>
          <a:xfrm>
            <a:off x="5017155" y="2467317"/>
            <a:ext cx="1080120" cy="3312368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公交换乘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6097275" y="2467317"/>
            <a:ext cx="1080120" cy="3312368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坡度分析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立方体 14"/>
          <p:cNvSpPr/>
          <p:nvPr/>
        </p:nvSpPr>
        <p:spPr>
          <a:xfrm>
            <a:off x="7131677" y="2442100"/>
            <a:ext cx="1080120" cy="3312368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7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、集成传统的二维的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所有查询分析展示功能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5398" y="24034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属性查询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98" y="2772752"/>
            <a:ext cx="7603066" cy="37759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2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、集成传统的二维的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969" y="22675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空间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2" y="2708920"/>
            <a:ext cx="8015544" cy="3939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31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、集成传统的二维的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0886" y="22675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周边查询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776864" cy="40050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8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、集成传统的二维的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0886" y="22675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路径分析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5" y="2675222"/>
            <a:ext cx="8015138" cy="38076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71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2" name="立方体 1"/>
          <p:cNvSpPr/>
          <p:nvPr/>
        </p:nvSpPr>
        <p:spPr>
          <a:xfrm>
            <a:off x="1166872" y="2204864"/>
            <a:ext cx="6840760" cy="12445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、集成传统的二维的所有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展示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1166872" y="3573016"/>
            <a:ext cx="6840760" cy="124454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、具有二维地图无法达到的真空间展示功能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1133479" y="4969964"/>
            <a:ext cx="6840760" cy="1244548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、具有二维地图没有的真空间分析功能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31147" y="4186238"/>
            <a:ext cx="665935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具有二维地图无法达到的真空间展示功能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1" y="2234481"/>
            <a:ext cx="6610350" cy="3187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6625431" cy="35050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27" y="2780928"/>
            <a:ext cx="6336704" cy="3564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6718254" cy="33933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02" y="3356992"/>
            <a:ext cx="6884652" cy="32727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93" y="3501007"/>
            <a:ext cx="5998351" cy="31644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8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2" name="立方体 1"/>
          <p:cNvSpPr/>
          <p:nvPr/>
        </p:nvSpPr>
        <p:spPr>
          <a:xfrm>
            <a:off x="1166872" y="2204864"/>
            <a:ext cx="6840760" cy="12445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、集成传统的二维的所有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展示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1166872" y="3573016"/>
            <a:ext cx="6840760" cy="124454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、具有二维地图无法达到的真空间展示功能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1133479" y="4969964"/>
            <a:ext cx="6840760" cy="1244548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、具有二维地图没有的真空间分析功能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05142" y="5592238"/>
            <a:ext cx="665935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772816"/>
            <a:ext cx="5598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、具有二维地图没有的真空间分析功能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243609"/>
            <a:ext cx="6624736" cy="40627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24328" y="2380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通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视分析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2577841"/>
            <a:ext cx="6624736" cy="3837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24328" y="28842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填挖方分析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6" y="2996952"/>
            <a:ext cx="6635750" cy="3486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24328" y="33569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缓冲区分析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" y="3253626"/>
            <a:ext cx="6198970" cy="323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24328" y="38517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高度量算分析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69" y="3567960"/>
            <a:ext cx="4688135" cy="2932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24328" y="4311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淹没分析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78" y="3910967"/>
            <a:ext cx="4544119" cy="25858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30073" y="478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控高分析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4" y="4218635"/>
            <a:ext cx="4537913" cy="2639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530073" y="52157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建筑物分析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2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4" grpId="0"/>
      <p:bldP spid="16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204864"/>
            <a:ext cx="8064896" cy="86409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657" y="3221360"/>
            <a:ext cx="8064896" cy="864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657" y="4264661"/>
            <a:ext cx="8064896" cy="864096"/>
          </a:xfrm>
          <a:prstGeom prst="rect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938" y="5281157"/>
            <a:ext cx="8064896" cy="86409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8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204864"/>
            <a:ext cx="8064896" cy="86409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657" y="3221360"/>
            <a:ext cx="8064896" cy="864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657" y="4264661"/>
            <a:ext cx="8064896" cy="864096"/>
          </a:xfrm>
          <a:prstGeom prst="rect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938" y="5281157"/>
            <a:ext cx="8064896" cy="86409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4570" y="5390039"/>
            <a:ext cx="7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MingLiU_HKSCS-ExtB" pitchFamily="18" charset="-120"/>
                <a:ea typeface="华文彩云" pitchFamily="2" charset="-122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2747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立方体 25"/>
          <p:cNvSpPr/>
          <p:nvPr/>
        </p:nvSpPr>
        <p:spPr>
          <a:xfrm>
            <a:off x="1115616" y="2053329"/>
            <a:ext cx="7056784" cy="100811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、侵沉试的三维浏览，身临其境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1115616" y="3061441"/>
            <a:ext cx="7056784" cy="1008112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、三维量算，点选属性查看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1098443" y="4087251"/>
            <a:ext cx="7056784" cy="100811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的轨迹跟踪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1115616" y="5095363"/>
            <a:ext cx="7056784" cy="1008112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智能调度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8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6" y="2204864"/>
            <a:ext cx="70358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立方体 6"/>
          <p:cNvSpPr/>
          <p:nvPr/>
        </p:nvSpPr>
        <p:spPr>
          <a:xfrm>
            <a:off x="899592" y="1916832"/>
            <a:ext cx="7056784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、还原真实世界，对世界事物表达的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客观性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直观性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455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0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20080"/>
            <a:ext cx="7056784" cy="39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55903"/>
            <a:ext cx="7056784" cy="39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立方体 6"/>
          <p:cNvSpPr/>
          <p:nvPr/>
        </p:nvSpPr>
        <p:spPr>
          <a:xfrm>
            <a:off x="899592" y="1881009"/>
            <a:ext cx="7056784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、展示的全面性，对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地上，地下，室内室外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进行一体化展示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455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5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115616" y="2053329"/>
            <a:ext cx="7056784" cy="100811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、真空间展示，提高办事人员对事发地环境的熟知程度。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1115616" y="3061441"/>
            <a:ext cx="7056784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、对指定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事发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点、路线上的所有路线进行查询与查看，提高决策效率。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5616" y="4076054"/>
            <a:ext cx="7056784" cy="100811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、最佳路径分析，计算最佳救援路径，提高决策的准确性。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1102252" y="5085184"/>
            <a:ext cx="7056784" cy="1008112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、模拟现场环境，进行情景还原。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6200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作用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9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204864"/>
            <a:ext cx="8064896" cy="86409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657" y="3221360"/>
            <a:ext cx="8064896" cy="864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657" y="4264661"/>
            <a:ext cx="8064896" cy="864096"/>
          </a:xfrm>
          <a:prstGeom prst="rect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938" y="5281157"/>
            <a:ext cx="8064896" cy="86409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4571" y="2313746"/>
            <a:ext cx="7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ngLiU_HKSCS-ExtB" pitchFamily="18" charset="-120"/>
                <a:ea typeface="华文彩云" pitchFamily="2" charset="-122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449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/>
          </a:p>
        </p:txBody>
      </p:sp>
      <p:pic>
        <p:nvPicPr>
          <p:cNvPr id="1025" name="Picture 1" descr="C:\Users\netposa\AppData\Roaming\Tencent\Users\694056037\QQ\WinTemp\RichOle\[J$DV8R[]G_[8T$}BHZ5_V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50413"/>
            <a:ext cx="3816424" cy="2146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1700808"/>
            <a:ext cx="8724306" cy="93610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强调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地上下室内外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三维空间实体的集成表示，既有自然的地形地貌和地表的各种人工建筑物，还有地下的地质结构和各种工程设施与建筑物，突出整个三维实体空间一体化的高精度建模和准确度量分析。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650414"/>
            <a:ext cx="3816422" cy="2146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3816424" cy="2146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40" y="4496088"/>
            <a:ext cx="3839591" cy="2159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8900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30574"/>
            <a:ext cx="2927797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999536"/>
            <a:ext cx="3236522" cy="1778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25356"/>
            <a:ext cx="2700517" cy="1657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3986" y="2533810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DEM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4245" y="4223290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24215" y="5659465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endParaRPr lang="zh-CN" altLang="en-US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6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204864"/>
            <a:ext cx="8064896" cy="86409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657" y="3221360"/>
            <a:ext cx="8064896" cy="864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657" y="4264661"/>
            <a:ext cx="8064896" cy="864096"/>
          </a:xfrm>
          <a:prstGeom prst="rect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938" y="5281157"/>
            <a:ext cx="8064896" cy="86409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4570" y="3330242"/>
            <a:ext cx="7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ngLiU_HKSCS-ExtB" pitchFamily="18" charset="-120"/>
                <a:ea typeface="华文彩云" pitchFamily="2" charset="-122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0565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90157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对空间数据的展现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2531611"/>
            <a:ext cx="3816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地上（建筑物，立交桥，电力线，树木等）或地下（管线，构筑物等）的数据也通常要投影到地形表面上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63236"/>
            <a:ext cx="4248472" cy="2927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7" y="3826809"/>
            <a:ext cx="3908362" cy="26612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2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5229" y="2020951"/>
            <a:ext cx="203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当前城市特色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25451"/>
            <a:ext cx="4334272" cy="2626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09511"/>
            <a:ext cx="4226992" cy="2772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3" y="4007397"/>
            <a:ext cx="4294843" cy="2728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11988" y="2934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城市规划设计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5536" y="359766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工程适宜性评价与优化设计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1988" y="427401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地质灾害与风险评价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741" y="49107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应急响应决策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rot="20582470">
            <a:off x="1287463" y="5661459"/>
            <a:ext cx="1938321" cy="8436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无法满足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536" y="2636912"/>
            <a:ext cx="2881536" cy="3044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2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204864"/>
            <a:ext cx="8064896" cy="86409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一、什么是三维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657" y="3221360"/>
            <a:ext cx="8064896" cy="864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二、为什么要用三维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657" y="4264661"/>
            <a:ext cx="8064896" cy="864096"/>
          </a:xfrm>
          <a:prstGeom prst="rect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功能介绍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938" y="5281157"/>
            <a:ext cx="8064896" cy="86409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四、三维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在平安城市的应用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4570" y="4373543"/>
            <a:ext cx="7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ngLiU_HKSCS-ExtB" pitchFamily="18" charset="-120"/>
                <a:ea typeface="华文彩云" pitchFamily="2" charset="-122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56386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492</TotalTime>
  <Words>939</Words>
  <Application>Microsoft Office PowerPoint</Application>
  <PresentationFormat>全屏显示(4:3)</PresentationFormat>
  <Paragraphs>113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波形</vt:lpstr>
      <vt:lpstr>三维GIS功能与在平安城市中的应用</vt:lpstr>
      <vt:lpstr>目录</vt:lpstr>
      <vt:lpstr>目录</vt:lpstr>
      <vt:lpstr>一、什么是三维GIS？</vt:lpstr>
      <vt:lpstr>一、什么是三维GIS？</vt:lpstr>
      <vt:lpstr>目录</vt:lpstr>
      <vt:lpstr>二、为什么要用三维GIS？</vt:lpstr>
      <vt:lpstr>二、为什么要用三维GIS？</vt:lpstr>
      <vt:lpstr>目录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三、三维GIS功能介绍</vt:lpstr>
      <vt:lpstr>目录</vt:lpstr>
      <vt:lpstr>四、三维GIS在平安城市的应用</vt:lpstr>
      <vt:lpstr>四、三维GIS在平安城市的应用</vt:lpstr>
      <vt:lpstr>四、三维GIS在平安城市的应用</vt:lpstr>
      <vt:lpstr>四、三维GIS在平安城市的应用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三维GIS功能与在平安城市中的应用</dc:title>
  <dc:creator>netposa</dc:creator>
  <cp:lastModifiedBy>netposa</cp:lastModifiedBy>
  <cp:revision>35</cp:revision>
  <dcterms:created xsi:type="dcterms:W3CDTF">2014-04-12T06:40:50Z</dcterms:created>
  <dcterms:modified xsi:type="dcterms:W3CDTF">2014-04-14T05:37:17Z</dcterms:modified>
</cp:coreProperties>
</file>